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notesMasterIdLst>
    <p:notesMasterId r:id="rId6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.hh &lt;command&gt;
//
dd nt!KdDebuggerNotPresent L1
// symbols
.sympath
// breakpoints
bp &lt;addr&gt;
bc &lt;addr&gt; clear
bd &lt;addr&gt; disable
be &lt;addr&gt; enable
//
dd display data
ds display string
// dt display type
dt nt!_EPROCESS
// find dt
x nt!ntbuil*
// registers
r rax
// memory ranges
dd nt!MmHighestUserAddress
dd nt!MmSystemRangeStart
// processes
!process 0 0
dt nt!_EPROCESS &lt;addr&gt;
!peb &lt;addr&gt; (doesn't work)
.process /r /p &lt;EPROCESS&gt; (to get symbols)
eb &lt;byte addr&gt; &lt;val&gt; (edit byte)
// ntdll
uf ntdll!NtClose
uf kernel32!CreateFileA
// walking processes
? nt!PsActiveProcessHead
dt nt!_LIST_ENTRY &lt;addr&gt;
!process &lt;link addr&gt;-0x448 (sub active process link)
// debugger object model
// misc
lm &lt;- list modules
.cls &lt;- clear screen
s -sa nt!NtCreateFile L100 &lt;- find strings
.tlist &lt;- get process list
// context
!process 0 0 lsass.exe &lt;- get process info
.process /r /p &lt;addr&gt; &lt;- switch context to a process
.process /r /p 0 &lt;- return to kernel
!dlls &lt;- get dlls in the current context
!object &lt;addr&gt;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Undocumented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Demonstrate how to copy drivers over
- Demonstrate how to create driver service
- Demonstrate how to start / stop drivers
- Demonstrate how to set breakpoints using __debugbreak()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Talk about why we are doing kernel dev for the symposium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show how to view an IRP in WinDbg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Show device creation in winobj64
- Demonstrate breaking after the dispatch create close
- Demonstrate looking at the IRP in WinDbg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show the fact that codes should start at 0x800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Make sure to show the DeviceIoControl part of IO_STACK_LOCATION!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!process 0 0 secret.exe
dt nt!_EPROCESS &lt;eprocess addr&gt;
db ffffc30f05fd7340 + 0x87a L 1
eb ffffc30f05fd7340 + 0x87a 0x61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2021-08-13T11:25:20Z</dcterms:created>
  <dcterms:modified xsi:type="dcterms:W3CDTF">2021-08-13T11:25:20Z</dcterms:modified>
</cp:coreProperties>
</file>